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58" r:id="rId4"/>
    <p:sldId id="259" r:id="rId5"/>
    <p:sldId id="303" r:id="rId6"/>
    <p:sldId id="304" r:id="rId7"/>
    <p:sldId id="261" r:id="rId8"/>
    <p:sldId id="291" r:id="rId9"/>
    <p:sldId id="305" r:id="rId10"/>
    <p:sldId id="292" r:id="rId11"/>
    <p:sldId id="293" r:id="rId12"/>
    <p:sldId id="260" r:id="rId13"/>
    <p:sldId id="263" r:id="rId14"/>
    <p:sldId id="264" r:id="rId15"/>
    <p:sldId id="269" r:id="rId16"/>
    <p:sldId id="306" r:id="rId17"/>
    <p:sldId id="267" r:id="rId18"/>
    <p:sldId id="268" r:id="rId19"/>
    <p:sldId id="307" r:id="rId20"/>
    <p:sldId id="308" r:id="rId21"/>
    <p:sldId id="309" r:id="rId22"/>
    <p:sldId id="311" r:id="rId23"/>
    <p:sldId id="313" r:id="rId24"/>
    <p:sldId id="312" r:id="rId25"/>
    <p:sldId id="270" r:id="rId26"/>
    <p:sldId id="294" r:id="rId27"/>
    <p:sldId id="280" r:id="rId28"/>
    <p:sldId id="310" r:id="rId29"/>
    <p:sldId id="300" r:id="rId30"/>
    <p:sldId id="301" r:id="rId31"/>
    <p:sldId id="271" r:id="rId32"/>
    <p:sldId id="272" r:id="rId33"/>
    <p:sldId id="281" r:id="rId34"/>
    <p:sldId id="273" r:id="rId35"/>
    <p:sldId id="282" r:id="rId36"/>
    <p:sldId id="274" r:id="rId37"/>
    <p:sldId id="283" r:id="rId38"/>
    <p:sldId id="284" r:id="rId39"/>
    <p:sldId id="285" r:id="rId40"/>
    <p:sldId id="286" r:id="rId41"/>
    <p:sldId id="276" r:id="rId42"/>
    <p:sldId id="287" r:id="rId43"/>
    <p:sldId id="277" r:id="rId44"/>
    <p:sldId id="298" r:id="rId45"/>
    <p:sldId id="295" r:id="rId46"/>
    <p:sldId id="296" r:id="rId47"/>
    <p:sldId id="297" r:id="rId48"/>
    <p:sldId id="275" r:id="rId49"/>
    <p:sldId id="289" r:id="rId50"/>
    <p:sldId id="288" r:id="rId51"/>
    <p:sldId id="278" r:id="rId52"/>
    <p:sldId id="279" r:id="rId53"/>
    <p:sldId id="302" r:id="rId54"/>
    <p:sldId id="290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890" y="1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695AEDE-ECA8-48C1-ADAB-87079DD9874B}" type="datetimeFigureOut">
              <a:rPr lang="en-NZ" smtClean="0"/>
              <a:t>18/07/2020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252B6-1CC6-4B38-B941-ACAD900580C7}" type="slidenum">
              <a:rPr lang="en-NZ" smtClean="0"/>
              <a:t>‹#›</a:t>
            </a:fld>
            <a:endParaRPr lang="en-NZ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752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5AEDE-ECA8-48C1-ADAB-87079DD9874B}" type="datetimeFigureOut">
              <a:rPr lang="en-NZ" smtClean="0"/>
              <a:t>18/07/2020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252B6-1CC6-4B38-B941-ACAD900580C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38219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5AEDE-ECA8-48C1-ADAB-87079DD9874B}" type="datetimeFigureOut">
              <a:rPr lang="en-NZ" smtClean="0"/>
              <a:t>18/07/2020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252B6-1CC6-4B38-B941-ACAD900580C7}" type="slidenum">
              <a:rPr lang="en-NZ" smtClean="0"/>
              <a:t>‹#›</a:t>
            </a:fld>
            <a:endParaRPr lang="en-NZ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392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5AEDE-ECA8-48C1-ADAB-87079DD9874B}" type="datetimeFigureOut">
              <a:rPr lang="en-NZ" smtClean="0"/>
              <a:t>18/07/2020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252B6-1CC6-4B38-B941-ACAD900580C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71647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5AEDE-ECA8-48C1-ADAB-87079DD9874B}" type="datetimeFigureOut">
              <a:rPr lang="en-NZ" smtClean="0"/>
              <a:t>18/07/2020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252B6-1CC6-4B38-B941-ACAD900580C7}" type="slidenum">
              <a:rPr lang="en-NZ" smtClean="0"/>
              <a:t>‹#›</a:t>
            </a:fld>
            <a:endParaRPr lang="en-NZ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968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5AEDE-ECA8-48C1-ADAB-87079DD9874B}" type="datetimeFigureOut">
              <a:rPr lang="en-NZ" smtClean="0"/>
              <a:t>18/07/2020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252B6-1CC6-4B38-B941-ACAD900580C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86199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5AEDE-ECA8-48C1-ADAB-87079DD9874B}" type="datetimeFigureOut">
              <a:rPr lang="en-NZ" smtClean="0"/>
              <a:t>18/07/2020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252B6-1CC6-4B38-B941-ACAD900580C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43126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5AEDE-ECA8-48C1-ADAB-87079DD9874B}" type="datetimeFigureOut">
              <a:rPr lang="en-NZ" smtClean="0"/>
              <a:t>18/07/2020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252B6-1CC6-4B38-B941-ACAD900580C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00539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5AEDE-ECA8-48C1-ADAB-87079DD9874B}" type="datetimeFigureOut">
              <a:rPr lang="en-NZ" smtClean="0"/>
              <a:t>18/07/2020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252B6-1CC6-4B38-B941-ACAD900580C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69437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5AEDE-ECA8-48C1-ADAB-87079DD9874B}" type="datetimeFigureOut">
              <a:rPr lang="en-NZ" smtClean="0"/>
              <a:t>18/07/2020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252B6-1CC6-4B38-B941-ACAD900580C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6760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5AEDE-ECA8-48C1-ADAB-87079DD9874B}" type="datetimeFigureOut">
              <a:rPr lang="en-NZ" smtClean="0"/>
              <a:t>18/07/2020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252B6-1CC6-4B38-B941-ACAD900580C7}" type="slidenum">
              <a:rPr lang="en-NZ" smtClean="0"/>
              <a:t>‹#›</a:t>
            </a:fld>
            <a:endParaRPr lang="en-NZ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580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695AEDE-ECA8-48C1-ADAB-87079DD9874B}" type="datetimeFigureOut">
              <a:rPr lang="en-NZ" smtClean="0"/>
              <a:t>18/07/2020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4F252B6-1CC6-4B38-B941-ACAD900580C7}" type="slidenum">
              <a:rPr lang="en-NZ" smtClean="0"/>
              <a:t>‹#›</a:t>
            </a:fld>
            <a:endParaRPr lang="en-NZ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17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A710A-2636-4464-808B-A31510A198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Assessment: </a:t>
            </a:r>
            <a:br>
              <a:rPr lang="en-US" b="1" dirty="0"/>
            </a:br>
            <a:r>
              <a:rPr lang="en-US" b="1" dirty="0"/>
              <a:t>Kiwi Kars</a:t>
            </a:r>
            <a:endParaRPr lang="en-NZ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56E0C9-B910-4E55-BA5B-B59B31CC91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Portfolio for 3.7 / 3.8</a:t>
            </a:r>
          </a:p>
          <a:p>
            <a:r>
              <a:rPr lang="en-US" dirty="0"/>
              <a:t>- Russell Nicholson</a:t>
            </a:r>
          </a:p>
        </p:txBody>
      </p:sp>
    </p:spTree>
    <p:extLst>
      <p:ext uri="{BB962C8B-B14F-4D97-AF65-F5344CB8AC3E}">
        <p14:creationId xmlns:p14="http://schemas.microsoft.com/office/powerpoint/2010/main" val="1016681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484E-E985-4173-AC0F-AC46CC40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PROJECT MANAGEMENT TOOL: TRELLO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3F0B-4FE5-4544-BDEB-B8B69A17C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870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484E-E985-4173-AC0F-AC46CC40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3F0B-4FE5-4544-BDEB-B8B69A17C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71824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92DDA-3CDE-4D98-AA3D-36A77B488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184342" cy="1499616"/>
          </a:xfrm>
        </p:spPr>
        <p:txBody>
          <a:bodyPr/>
          <a:lstStyle/>
          <a:p>
            <a:r>
              <a:rPr lang="en-US" b="1" dirty="0"/>
              <a:t>Step 2:Ideate (high fidelity wireframe)</a:t>
            </a:r>
            <a:endParaRPr lang="en-NZ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E6DDE0-0E3A-4CCD-BB05-04B4ABF34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2982" y="1335024"/>
            <a:ext cx="4088584" cy="542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04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92DDA-3CDE-4D98-AA3D-36A77B488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Wireframe feedback</a:t>
            </a:r>
            <a:endParaRPr lang="en-N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F4721-4A1E-4841-99B8-571CA3074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069126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95335-7F57-4DC3-BCEF-8B28223FB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165" y="-131695"/>
            <a:ext cx="9720072" cy="1499616"/>
          </a:xfrm>
        </p:spPr>
        <p:txBody>
          <a:bodyPr/>
          <a:lstStyle/>
          <a:p>
            <a:r>
              <a:rPr lang="en-US" b="1" dirty="0"/>
              <a:t>Font/</a:t>
            </a:r>
            <a:r>
              <a:rPr lang="en-US" b="1" dirty="0" err="1"/>
              <a:t>colour</a:t>
            </a:r>
            <a:r>
              <a:rPr lang="en-US" b="1" dirty="0"/>
              <a:t> combinations</a:t>
            </a:r>
            <a:endParaRPr lang="en-NZ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71E0C3-AD33-44BE-A9AD-A48858C09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3477" y="1039898"/>
            <a:ext cx="3325092" cy="1898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7E7404-607A-466B-99C7-1A5D2B1AF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197" y="812609"/>
            <a:ext cx="3791317" cy="229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C10B9A-5E56-41D2-859B-DD028C17C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53" y="3158660"/>
            <a:ext cx="3616594" cy="20164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72E411-EBE0-4FFF-8D5D-58CCD032A2B9}"/>
              </a:ext>
            </a:extLst>
          </p:cNvPr>
          <p:cNvSpPr txBox="1"/>
          <p:nvPr/>
        </p:nvSpPr>
        <p:spPr>
          <a:xfrm>
            <a:off x="4481716" y="1218211"/>
            <a:ext cx="1676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Colour: 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69E207-DEE8-48AB-BFD0-91D8AEF30235}"/>
              </a:ext>
            </a:extLst>
          </p:cNvPr>
          <p:cNvSpPr txBox="1"/>
          <p:nvPr/>
        </p:nvSpPr>
        <p:spPr>
          <a:xfrm>
            <a:off x="924996" y="5210498"/>
            <a:ext cx="186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Colour: 111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1DE48-EC7F-4B1F-B276-F2CFF57CE3E3}"/>
              </a:ext>
            </a:extLst>
          </p:cNvPr>
          <p:cNvSpPr txBox="1"/>
          <p:nvPr/>
        </p:nvSpPr>
        <p:spPr>
          <a:xfrm>
            <a:off x="4498378" y="1758466"/>
            <a:ext cx="211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Font: 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AD5B38-8DE4-4EE9-BC0A-74D022581F51}"/>
              </a:ext>
            </a:extLst>
          </p:cNvPr>
          <p:cNvSpPr txBox="1"/>
          <p:nvPr/>
        </p:nvSpPr>
        <p:spPr>
          <a:xfrm>
            <a:off x="10549436" y="1330610"/>
            <a:ext cx="1676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Colour: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1D420-828C-4C44-A67D-216563559B22}"/>
              </a:ext>
            </a:extLst>
          </p:cNvPr>
          <p:cNvSpPr txBox="1"/>
          <p:nvPr/>
        </p:nvSpPr>
        <p:spPr>
          <a:xfrm>
            <a:off x="10620514" y="1925026"/>
            <a:ext cx="211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Font: 1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40165F-CEBD-49F9-9EC6-6BED96120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3159" y="3105136"/>
            <a:ext cx="2528765" cy="23977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4A1403-C3B5-456B-8C75-C1EBB60D7D72}"/>
              </a:ext>
            </a:extLst>
          </p:cNvPr>
          <p:cNvSpPr txBox="1"/>
          <p:nvPr/>
        </p:nvSpPr>
        <p:spPr>
          <a:xfrm>
            <a:off x="10258727" y="3469924"/>
            <a:ext cx="211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Font: 1 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AD33F4-01E1-4EEC-AC08-9E4A0EA71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7678" y="3869904"/>
            <a:ext cx="2718500" cy="29523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61FA6F-DF62-4459-9D66-3A2CE01CE819}"/>
              </a:ext>
            </a:extLst>
          </p:cNvPr>
          <p:cNvSpPr txBox="1"/>
          <p:nvPr/>
        </p:nvSpPr>
        <p:spPr>
          <a:xfrm>
            <a:off x="7200216" y="6189362"/>
            <a:ext cx="211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Font: 11 </a:t>
            </a:r>
          </a:p>
        </p:txBody>
      </p:sp>
    </p:spTree>
    <p:extLst>
      <p:ext uri="{BB962C8B-B14F-4D97-AF65-F5344CB8AC3E}">
        <p14:creationId xmlns:p14="http://schemas.microsoft.com/office/powerpoint/2010/main" val="3690752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5D7F-CB6D-4633-8F74-1FC502B2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Feedback on fonts/</a:t>
            </a:r>
            <a:r>
              <a:rPr lang="en-US" b="1" dirty="0" err="1"/>
              <a:t>colours</a:t>
            </a:r>
            <a:endParaRPr lang="en-N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8AC84-E5E6-40D3-8108-9F6173660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0013"/>
            <a:ext cx="10515600" cy="4351338"/>
          </a:xfrm>
        </p:spPr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69040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9A4F6-BFF7-492B-81CD-0BB45158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Chosen fonts and colours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162FAD-5F40-4132-8678-F439D238D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1009" y="1093020"/>
            <a:ext cx="4189588" cy="2335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A72948-5023-4BF3-BED7-F7CA30914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4" y="2084832"/>
            <a:ext cx="2114855" cy="20052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20D04A-6BC4-42BA-9ED0-6BCF11E62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241" y="3763197"/>
            <a:ext cx="9266759" cy="309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8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BF71A-9F0D-4E9A-8960-8CB5DD7A0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Site set up</a:t>
            </a:r>
            <a:endParaRPr lang="en-N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8CC3B-BD9E-4E5A-8C31-0B9AC1832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68593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FB756-1DD8-4829-9518-AEEA7A928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 up the GUI</a:t>
            </a:r>
            <a:endParaRPr lang="en-NZ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9D048B-3296-4540-9D0B-A85E1FD38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9189" y="67292"/>
            <a:ext cx="3482044" cy="1035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C0F72A-53B4-4C95-8340-59A1FB826314}"/>
              </a:ext>
            </a:extLst>
          </p:cNvPr>
          <p:cNvSpPr txBox="1"/>
          <p:nvPr/>
        </p:nvSpPr>
        <p:spPr>
          <a:xfrm>
            <a:off x="8737601" y="884162"/>
            <a:ext cx="1662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First day header/footer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B0827E-0D40-4FB9-A1EF-624DCF6E4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873" y="1764145"/>
            <a:ext cx="2498766" cy="2332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EA09A-885F-4CF8-83B3-4316DC41C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61" y="2322946"/>
            <a:ext cx="2146600" cy="20415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487A2E-D2A3-4FD2-895B-24212FA39A53}"/>
              </a:ext>
            </a:extLst>
          </p:cNvPr>
          <p:cNvSpPr txBox="1"/>
          <p:nvPr/>
        </p:nvSpPr>
        <p:spPr>
          <a:xfrm>
            <a:off x="387928" y="2004413"/>
            <a:ext cx="289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Day two starting cards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43E6E9-5311-4B61-9BBC-66E6E041E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961" y="2383157"/>
            <a:ext cx="2341995" cy="192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52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6473-7055-4153-AC75-CA0D42A3F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AE513-C4A4-4D90-BE37-2A6BE353A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Colours are nice and easy to look at.  It would be nice for some extra pops of colour when you add buttons and stuff </a:t>
            </a:r>
            <a:r>
              <a:rPr lang="en-NZ" dirty="0">
                <a:sym typeface="Wingdings" panose="05000000000000000000" pitchFamily="2" charset="2"/>
              </a:rPr>
              <a:t></a:t>
            </a:r>
          </a:p>
          <a:p>
            <a:endParaRPr lang="en-NZ" dirty="0">
              <a:sym typeface="Wingdings" panose="05000000000000000000" pitchFamily="2" charset="2"/>
            </a:endParaRPr>
          </a:p>
          <a:p>
            <a:r>
              <a:rPr lang="en-NZ" dirty="0">
                <a:sym typeface="Wingdings" panose="05000000000000000000" pitchFamily="2" charset="2"/>
              </a:rPr>
              <a:t>Lots of empty space around the page</a:t>
            </a:r>
          </a:p>
          <a:p>
            <a:endParaRPr lang="en-NZ" dirty="0">
              <a:sym typeface="Wingdings" panose="05000000000000000000" pitchFamily="2" charset="2"/>
            </a:endParaRPr>
          </a:p>
          <a:p>
            <a:r>
              <a:rPr lang="en-NZ" dirty="0">
                <a:sym typeface="Wingdings" panose="05000000000000000000" pitchFamily="2" charset="2"/>
              </a:rPr>
              <a:t>The cards selection box are quite far down.  If I click on a card, it sometimes registers the card above it instead.</a:t>
            </a:r>
          </a:p>
          <a:p>
            <a:endParaRPr lang="en-NZ" dirty="0">
              <a:sym typeface="Wingdings" panose="05000000000000000000" pitchFamily="2" charset="2"/>
            </a:endParaRPr>
          </a:p>
          <a:p>
            <a:endParaRPr lang="en-NZ" dirty="0">
              <a:sym typeface="Wingdings" panose="05000000000000000000" pitchFamily="2" charset="2"/>
            </a:endParaRPr>
          </a:p>
          <a:p>
            <a:endParaRPr lang="en-NZ" dirty="0">
              <a:sym typeface="Wingdings" panose="05000000000000000000" pitchFamily="2" charset="2"/>
            </a:endParaRP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82269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9C849-7CFC-4FE1-81A3-1CA9506D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Create Project Management Tools</a:t>
            </a:r>
            <a:endParaRPr lang="en-N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FD9F3-1BAD-4083-8925-0CEA4C916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63759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DFD9D-78D8-4AC4-AA38-78DE663E5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Firebase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3950C-AF02-4C8F-A1F2-AB4E74928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309" y="778461"/>
            <a:ext cx="4950691" cy="247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87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5283F-733B-4C63-8EA2-7EEB67A8D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progress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85920-0DD0-401C-832A-72FB9CD5E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164" y="521491"/>
            <a:ext cx="5375479" cy="575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10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3350DA3-D718-41CA-98B9-1909417BA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52" y="3752850"/>
            <a:ext cx="3650923" cy="20536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726187-EE45-4499-B538-7D7A778FC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progress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829041-7D76-4DF9-B487-E6900BA1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552" y="2038350"/>
            <a:ext cx="3650923" cy="1981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B12905-B7B4-4797-94A8-CE60C6627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555" y="323850"/>
            <a:ext cx="3650922" cy="19813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5594E4-6136-4658-821E-D82DCB4F0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8549" y="4779672"/>
            <a:ext cx="3650923" cy="14090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FE4CC0-F84D-4450-9273-700D8E303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3521" y="2084832"/>
            <a:ext cx="4299856" cy="425929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184A620-F582-4688-B437-E2D42A88172C}"/>
              </a:ext>
            </a:extLst>
          </p:cNvPr>
          <p:cNvSpPr txBox="1">
            <a:spLocks/>
          </p:cNvSpPr>
          <p:nvPr/>
        </p:nvSpPr>
        <p:spPr>
          <a:xfrm>
            <a:off x="605028" y="322344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800" dirty="0">
                <a:latin typeface="Angsana New" panose="020B0502040204020203" pitchFamily="18" charset="-34"/>
                <a:cs typeface="Angsana New" panose="020B0502040204020203" pitchFamily="18" charset="-34"/>
              </a:rPr>
              <a:t>Fully saleable</a:t>
            </a:r>
          </a:p>
        </p:txBody>
      </p:sp>
    </p:spTree>
    <p:extLst>
      <p:ext uri="{BB962C8B-B14F-4D97-AF65-F5344CB8AC3E}">
        <p14:creationId xmlns:p14="http://schemas.microsoft.com/office/powerpoint/2010/main" val="4113132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14290-2E71-4AB8-BFA5-AC255939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6B8EE-C03F-45B6-A82A-DAAEF5AC0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Still have undefined error values for the car details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5D710C-F5F0-488B-A9D1-9E924EC35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850" y="3114674"/>
            <a:ext cx="6742150" cy="327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96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4AAB2-035F-496E-A584-1E6ABDE9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E9468-D1B8-4523-AE82-C8BB94403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23218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4C2F2-DAF9-4E58-8717-1856E189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Trialing inputs</a:t>
            </a:r>
            <a:endParaRPr lang="en-N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A30C7-F62B-4E68-B4EE-D00741CA7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41938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AF0252-04A0-4426-9AD8-194242950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527901"/>
            <a:ext cx="9720073" cy="5781459"/>
          </a:xfrm>
        </p:spPr>
        <p:txBody>
          <a:bodyPr>
            <a:normAutofit/>
          </a:bodyPr>
          <a:lstStyle/>
          <a:p>
            <a:pPr algn="ctr"/>
            <a:r>
              <a:rPr lang="en-NZ" sz="5400" dirty="0"/>
              <a:t>Every LESSON – TAKE A SCREENSHOT OF YOU USING YOUR TRELLO BOARD – ADDING NOTES TO YOUR CARDS ETC AND A SCREENSHOT OF YOUR CODE AND GUI</a:t>
            </a:r>
          </a:p>
        </p:txBody>
      </p:sp>
    </p:spTree>
    <p:extLst>
      <p:ext uri="{BB962C8B-B14F-4D97-AF65-F5344CB8AC3E}">
        <p14:creationId xmlns:p14="http://schemas.microsoft.com/office/powerpoint/2010/main" val="3902136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4C2F2-DAF9-4E58-8717-1856E189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Trialing inputs</a:t>
            </a:r>
            <a:endParaRPr lang="en-N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A30C7-F62B-4E68-B4EE-D00741CA7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79569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0DA42-A3F5-4F36-B4D2-076503FFD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NZ" sz="3900"/>
              <a:t>Aesthetics / functionality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E37F5-4A1E-406D-BAA0-AC990D412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NZ" dirty="0"/>
              <a:t>Aesthetics</a:t>
            </a:r>
          </a:p>
          <a:p>
            <a:r>
              <a:rPr lang="en-NZ" dirty="0"/>
              <a:t>Make the cards stand out from the page more.</a:t>
            </a:r>
          </a:p>
          <a:p>
            <a:r>
              <a:rPr lang="en-NZ" dirty="0"/>
              <a:t>Card design looks great</a:t>
            </a:r>
          </a:p>
          <a:p>
            <a:r>
              <a:rPr lang="en-NZ" dirty="0"/>
              <a:t>Remove </a:t>
            </a:r>
            <a:r>
              <a:rPr lang="en-NZ" dirty="0" err="1"/>
              <a:t>kiwicars</a:t>
            </a:r>
            <a:r>
              <a:rPr lang="en-NZ" dirty="0"/>
              <a:t> text on the image</a:t>
            </a:r>
          </a:p>
          <a:p>
            <a:endParaRPr lang="en-NZ" dirty="0"/>
          </a:p>
          <a:p>
            <a:r>
              <a:rPr lang="en-NZ" dirty="0"/>
              <a:t>Stop focussing on the layout and just start adding content to the page.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8E727-1BC3-4ED2-AC07-12A8F694F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265" y="640080"/>
            <a:ext cx="5187391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87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4ADFB-7893-48C3-AC6F-AE093DCDE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FEEBACK ON THE ASETHETHICS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9433D-296F-4966-A302-3480B291D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68841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C0739-1B4C-41A2-9E5C-4F460F646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1 : Define your relevant implications</a:t>
            </a:r>
            <a:endParaRPr lang="en-N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F1B8E-5A02-4D36-9853-855200D60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3 relevant implications you will be focusing on?</a:t>
            </a:r>
          </a:p>
          <a:p>
            <a:pPr marL="0" indent="0">
              <a:buNone/>
            </a:pPr>
            <a:r>
              <a:rPr lang="en-NZ" dirty="0"/>
              <a:t> </a:t>
            </a:r>
            <a:r>
              <a:rPr lang="en-US" dirty="0"/>
              <a:t>Copyright </a:t>
            </a:r>
          </a:p>
          <a:p>
            <a:pPr marL="0" indent="0">
              <a:buNone/>
            </a:pPr>
            <a:r>
              <a:rPr lang="en-NZ" dirty="0"/>
              <a:t> Aesthetics</a:t>
            </a:r>
          </a:p>
          <a:p>
            <a:pPr marL="0" indent="0">
              <a:buNone/>
            </a:pPr>
            <a:r>
              <a:rPr lang="en-NZ" dirty="0"/>
              <a:t> Usability</a:t>
            </a:r>
          </a:p>
          <a:p>
            <a:pPr marL="0" indent="0">
              <a:buNone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55820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4ADFB-7893-48C3-AC6F-AE093DCDE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FEEBACK ON THE USABILILTY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9433D-296F-4966-A302-3480B291D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95186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0459-C00A-4745-B1CD-6007E39B6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Trialing layouts</a:t>
            </a:r>
            <a:endParaRPr lang="en-N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C2051-177E-46D7-8CBF-34F2366CD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22336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9BFC3-750B-487E-8148-7D9FDF163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Trialing outputs / error messages</a:t>
            </a:r>
            <a:endParaRPr lang="en-N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FFD12-FC9C-44F3-826F-E00F7243E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79487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9BFC3-750B-487E-8148-7D9FDF163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Trialing outputs / error messages</a:t>
            </a:r>
            <a:endParaRPr lang="en-N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FFD12-FC9C-44F3-826F-E00F7243E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68768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FFFCE-1D82-48CA-B0C9-D4B4FDAE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Improving the functionality</a:t>
            </a:r>
            <a:endParaRPr lang="en-N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5334D-728B-42F0-A441-87FB464D4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41640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9BFC3-750B-487E-8148-7D9FDF163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Trialing outputs / error messages</a:t>
            </a:r>
            <a:endParaRPr lang="en-N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FFD12-FC9C-44F3-826F-E00F7243E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60974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573F2-C3DD-4CAB-8657-9AC7B2AD0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Debugging : works on expected data</a:t>
            </a:r>
            <a:endParaRPr lang="en-N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79C53-B575-42ED-892F-251D73AA0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23455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573F2-C3DD-4CAB-8657-9AC7B2AD0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Debugging : works on expected data</a:t>
            </a:r>
            <a:endParaRPr lang="en-N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79C53-B575-42ED-892F-251D73AA0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25270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573F2-C3DD-4CAB-8657-9AC7B2AD0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Debugging : works on expected data</a:t>
            </a:r>
            <a:endParaRPr lang="en-N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79C53-B575-42ED-892F-251D73AA0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79496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573F2-C3DD-4CAB-8657-9AC7B2AD0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Debugging : works on expected data</a:t>
            </a:r>
            <a:endParaRPr lang="en-N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79C53-B575-42ED-892F-251D73AA0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98200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C0739-1B4C-41A2-9E5C-4F460F646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1 : Define your audience</a:t>
            </a:r>
            <a:endParaRPr lang="en-N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F1B8E-5A02-4D36-9853-855200D60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Who is your target audience?</a:t>
            </a:r>
          </a:p>
          <a:p>
            <a:r>
              <a:rPr lang="en-US" dirty="0"/>
              <a:t>the website/program I will be creating will be for the purpose of hiring cars so the people I will need to target and design the website for is likely people over the age of 18 and older, I will need to design it with other nationality's in mind as well because a large base of clients that I may have are tourists that need a car to travel around the city or even country </a:t>
            </a:r>
          </a:p>
          <a:p>
            <a:endParaRPr lang="en-US" dirty="0"/>
          </a:p>
          <a:p>
            <a:r>
              <a:rPr lang="en-US" dirty="0"/>
              <a:t>How are they most likely going to be viewing your GUI?</a:t>
            </a:r>
          </a:p>
          <a:p>
            <a:r>
              <a:rPr lang="en-US" dirty="0"/>
              <a:t>My GUI will most likely be viewed on a desktop browser such as chrome or potentially on a smartphone such as iPhone or Android or a third platform might be a tablet. Due to the range of platforms/devices that my program might be viewed from I need to make sure my program is versatile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57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573F2-C3DD-4CAB-8657-9AC7B2AD0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Debugging : works on expected data</a:t>
            </a:r>
            <a:endParaRPr lang="en-N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79C53-B575-42ED-892F-251D73AA0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46613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573F2-C3DD-4CAB-8657-9AC7B2AD0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Debugging : works on boundary data</a:t>
            </a:r>
            <a:endParaRPr lang="en-N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79C53-B575-42ED-892F-251D73AA0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789926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573F2-C3DD-4CAB-8657-9AC7B2AD0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Debugging : works on boundary data</a:t>
            </a:r>
            <a:endParaRPr lang="en-N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79C53-B575-42ED-892F-251D73AA0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798577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573F2-C3DD-4CAB-8657-9AC7B2AD0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Debugging : works on invalid data</a:t>
            </a:r>
            <a:endParaRPr lang="en-N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79C53-B575-42ED-892F-251D73AA0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4551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18308-6878-4916-9593-D56087E6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FEEDBACK ON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4AB20-CA7B-42F1-B86B-68914C3B8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4818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E77F1-1CD7-4D54-88A2-4CC2242B1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REFINEMENTS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69783-1E63-4B44-AEA4-904772A96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93201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E77F1-1CD7-4D54-88A2-4CC2242B1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REFINEMENTS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69783-1E63-4B44-AEA4-904772A96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27255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E77F1-1CD7-4D54-88A2-4CC2242B1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REFINEMENTS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69783-1E63-4B44-AEA4-904772A96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270716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0BD94-7A66-480F-9AD7-83E5B2054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Evidence of Code Validation (html)</a:t>
            </a:r>
            <a:endParaRPr lang="en-N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381D-EE2A-4707-8EE2-59E4FAD2B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204704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0BD94-7A66-480F-9AD7-83E5B2054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Evidence of Code Validation (</a:t>
            </a:r>
            <a:r>
              <a:rPr lang="en-US" b="1" dirty="0" err="1"/>
              <a:t>css</a:t>
            </a:r>
            <a:r>
              <a:rPr lang="en-US" b="1" dirty="0"/>
              <a:t>)</a:t>
            </a:r>
            <a:endParaRPr lang="en-N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381D-EE2A-4707-8EE2-59E4FAD2B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46057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F6B85-7CF4-4B7B-B5E5-CA969FF1F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NZ" dirty="0"/>
              <a:t>Research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841AF-19F2-47DC-9B2B-C147F3DF1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768" y="461818"/>
            <a:ext cx="3412159" cy="2652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C6186-53C6-4319-92B1-E0092E5E6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392" y="3429000"/>
            <a:ext cx="3271827" cy="307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26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0BD94-7A66-480F-9AD7-83E5B2054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Evidence of Code Validation (JS)</a:t>
            </a:r>
            <a:endParaRPr lang="en-N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381D-EE2A-4707-8EE2-59E4FAD2B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66475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4D23B-6901-4FE6-8AE3-3C4F67817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Evidence of code comments (HTML/CSS/JS)</a:t>
            </a:r>
            <a:endParaRPr lang="en-N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198BC-F4F0-48C9-880F-A70850FD6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647912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C89F04-B4AA-4612-980C-CBD66545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rgbClr val="FFFFFF"/>
                </a:solidFill>
              </a:rPr>
              <a:t>Persistent Storage (Firebase database)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SETUP</a:t>
            </a:r>
            <a:endParaRPr lang="en-NZ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CD7B6-7A77-495D-93AD-591397BC6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048" y="804333"/>
            <a:ext cx="6306003" cy="5249334"/>
          </a:xfrm>
        </p:spPr>
        <p:txBody>
          <a:bodyPr anchor="ctr">
            <a:normAutofit/>
          </a:bodyPr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915713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89F04-B4AA-4612-980C-CBD66545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solidFill>
                  <a:srgbClr val="FFFFFF"/>
                </a:solidFill>
              </a:rPr>
              <a:t>Persistent Storage (Firebase database)</a:t>
            </a:r>
            <a:endParaRPr lang="en-NZ" b="1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CD7B6-7A77-495D-93AD-591397BC6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048" y="804333"/>
            <a:ext cx="6306003" cy="5249334"/>
          </a:xfrm>
        </p:spPr>
        <p:txBody>
          <a:bodyPr anchor="ctr">
            <a:normAutofit/>
          </a:bodyPr>
          <a:lstStyle/>
          <a:p>
            <a:r>
              <a:rPr lang="en-NZ" b="1" dirty="0"/>
              <a:t>Firebase database </a:t>
            </a:r>
          </a:p>
        </p:txBody>
      </p:sp>
    </p:spTree>
    <p:extLst>
      <p:ext uri="{BB962C8B-B14F-4D97-AF65-F5344CB8AC3E}">
        <p14:creationId xmlns:p14="http://schemas.microsoft.com/office/powerpoint/2010/main" val="29300283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89F04-B4AA-4612-980C-CBD665453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b="1">
                <a:solidFill>
                  <a:srgbClr val="FFFFFF"/>
                </a:solidFill>
              </a:rPr>
              <a:t>Persistent Storage (Firebase database)</a:t>
            </a:r>
            <a:endParaRPr lang="en-NZ" b="1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63B081-672A-4A9A-8703-453FFACED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Final video of testing evidence / split screened GUI </a:t>
            </a:r>
            <a:r>
              <a:rPr lang="en-NZ"/>
              <a:t>with Firebase</a:t>
            </a:r>
          </a:p>
        </p:txBody>
      </p:sp>
    </p:spTree>
    <p:extLst>
      <p:ext uri="{BB962C8B-B14F-4D97-AF65-F5344CB8AC3E}">
        <p14:creationId xmlns:p14="http://schemas.microsoft.com/office/powerpoint/2010/main" val="473089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41FF2-8442-49D7-89CD-F680A362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0"/>
            <a:ext cx="9720072" cy="1499616"/>
          </a:xfrm>
        </p:spPr>
        <p:txBody>
          <a:bodyPr/>
          <a:lstStyle/>
          <a:p>
            <a:r>
              <a:rPr lang="en-NZ" dirty="0"/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29A15-1561-42FE-8C57-4D2E565C6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729" y="1263650"/>
            <a:ext cx="4826000" cy="5441950"/>
          </a:xfrm>
        </p:spPr>
        <p:txBody>
          <a:bodyPr>
            <a:normAutofit fontScale="40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 Create an online reservation form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 Allow users to reserve a vehicle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 Add on a mandatory $20 per day insurance fee plus a one off standard booking fee of $50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NZ" sz="2400" dirty="0"/>
              <a:t> R</a:t>
            </a:r>
            <a:r>
              <a:rPr lang="en-US" dirty="0"/>
              <a:t>reservations need to be stored in a real time database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GUI must allow the program to book number of days (max 14 days)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Create a text area for the users to add any additional comments. 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NZ" dirty="0"/>
              <a:t>The top of the page must contain their Company name and logo heading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NZ" dirty="0"/>
              <a:t>A footer containing their contact details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NZ" dirty="0"/>
              <a:t>The GUI should clearly display each of the vehicles with a photo, daily hire price and their corresponding description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NZ" dirty="0"/>
              <a:t>The user should then be allowed to select a vehicle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NZ" dirty="0"/>
              <a:t>Allow users to select from extra options (listed above)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NZ" dirty="0"/>
              <a:t>Select their number of days – number input (max 14)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NZ" dirty="0"/>
              <a:t>Pick up date – date input   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NZ" dirty="0"/>
              <a:t>A reservation summary which outputs the detail of their reservation with an itemised breakdown of the total cost.</a:t>
            </a: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 The person booking the car must be older than 25 to make a reservation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 </a:t>
            </a:r>
            <a:r>
              <a:rPr lang="en-US" sz="2400" dirty="0"/>
              <a:t>GUI should include a header with their logo and contact details in a footer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 </a:t>
            </a:r>
            <a:r>
              <a:rPr lang="en-NZ" sz="2400" dirty="0"/>
              <a:t>A checkbox that the user must tick to ensure they agree to our Terms and Conditions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NZ" sz="3200" dirty="0"/>
              <a:t> </a:t>
            </a:r>
            <a:r>
              <a:rPr lang="en-NZ" sz="2400" dirty="0"/>
              <a:t>The program must store all of the booking details to a real time Firebase database</a:t>
            </a:r>
            <a:endParaRPr lang="en-NZ" sz="3200" dirty="0"/>
          </a:p>
          <a:p>
            <a:pPr lvl="0"/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ED697A-3F69-4AA8-83D0-CE17243D8809}"/>
              </a:ext>
            </a:extLst>
          </p:cNvPr>
          <p:cNvSpPr txBox="1">
            <a:spLocks/>
          </p:cNvSpPr>
          <p:nvPr/>
        </p:nvSpPr>
        <p:spPr>
          <a:xfrm>
            <a:off x="5697729" y="1263650"/>
            <a:ext cx="4170172" cy="559435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dirty="0"/>
              <a:t> Extra items a user can add to their reservation includes:</a:t>
            </a:r>
            <a:endParaRPr lang="en-NZ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Snow chains - $60</a:t>
            </a:r>
            <a:endParaRPr lang="en-NZ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Roof racks - $90</a:t>
            </a:r>
            <a:endParaRPr lang="en-NZ" sz="2000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000" dirty="0"/>
              <a:t> Bike rack (fits max 3 bikes) - $120</a:t>
            </a:r>
            <a:endParaRPr lang="en-NZ" sz="2000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000" dirty="0"/>
              <a:t> GPS - $35</a:t>
            </a:r>
            <a:endParaRPr lang="en-NZ" sz="2000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000" dirty="0"/>
              <a:t> Child Booster Seat (9kg -36kg) - $50 </a:t>
            </a:r>
            <a:endParaRPr lang="en-NZ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design their </a:t>
            </a:r>
            <a:r>
              <a:rPr lang="en-US" sz="2000" dirty="0" err="1"/>
              <a:t>colour</a:t>
            </a:r>
            <a:r>
              <a:rPr lang="en-US" sz="2000" dirty="0"/>
              <a:t> palette/fonts and have provided 2 different logos and wish for the design to be modern and sleek</a:t>
            </a:r>
            <a:endParaRPr lang="en-NZ" sz="2000" dirty="0"/>
          </a:p>
        </p:txBody>
      </p:sp>
    </p:spTree>
    <p:extLst>
      <p:ext uri="{BB962C8B-B14F-4D97-AF65-F5344CB8AC3E}">
        <p14:creationId xmlns:p14="http://schemas.microsoft.com/office/powerpoint/2010/main" val="1706636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FE8C-9B91-40AB-880E-C1196827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Define the key steps of this project</a:t>
            </a:r>
            <a:endParaRPr lang="en-NZ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6C28F-A75B-48C9-AC95-4B8176508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Record the client specifications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Trello board to manage tasks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Ideate </a:t>
            </a:r>
            <a:r>
              <a:rPr lang="en-US" dirty="0"/>
              <a:t>(wireframe (GUI), Google fonts / </a:t>
            </a:r>
            <a:r>
              <a:rPr lang="en-US" dirty="0" err="1"/>
              <a:t>colours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Prototype: </a:t>
            </a:r>
            <a:r>
              <a:rPr lang="en-US" dirty="0"/>
              <a:t>Create the GUI, test inputs work, perform calculations, test outputs, form validation and error messages, create firebase project, connect to firebase and push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Testing : </a:t>
            </a:r>
            <a:r>
              <a:rPr lang="en-US" dirty="0"/>
              <a:t>ongoing and should involve A vs B testing with end users</a:t>
            </a:r>
          </a:p>
          <a:p>
            <a:pPr lvl="2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93268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484E-E985-4173-AC0F-AC46CC40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PROJECT MANAGEMENT TOOL: TRELLO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3F0B-4FE5-4544-BDEB-B8B69A17C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629" y="6146800"/>
            <a:ext cx="5541772" cy="3540760"/>
          </a:xfrm>
        </p:spPr>
        <p:txBody>
          <a:bodyPr/>
          <a:lstStyle/>
          <a:p>
            <a:r>
              <a:rPr lang="en-NZ" dirty="0"/>
              <a:t>https://trello.com/invite/b/RUFJ9k0z/04412a841ad58f4098e4a6ca7489d1df/kiwi-kars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02869-D8CD-4808-8E76-1575D44E9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7" y="1665732"/>
            <a:ext cx="8911058" cy="448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6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484E-E985-4173-AC0F-AC46CC40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PROJECT MANAGEMENT TOOL: TRELLO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3F0B-4FE5-4544-BDEB-B8B69A17C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629" y="6146800"/>
            <a:ext cx="5541772" cy="3540760"/>
          </a:xfrm>
        </p:spPr>
        <p:txBody>
          <a:bodyPr/>
          <a:lstStyle/>
          <a:p>
            <a:r>
              <a:rPr lang="en-NZ" dirty="0"/>
              <a:t>https://trello.com/invite/b/RUFJ9k0z/04412a841ad58f4098e4a6ca7489d1df/kiwi-kars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2DC6FF-6FCA-464C-9EA5-F67B05BC4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650936"/>
            <a:ext cx="8549640" cy="431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232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983</Words>
  <Application>Microsoft Office PowerPoint</Application>
  <PresentationFormat>Widescreen</PresentationFormat>
  <Paragraphs>123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Angsana New</vt:lpstr>
      <vt:lpstr>Tw Cen MT</vt:lpstr>
      <vt:lpstr>Tw Cen MT Condensed</vt:lpstr>
      <vt:lpstr>Wingdings</vt:lpstr>
      <vt:lpstr>Wingdings 3</vt:lpstr>
      <vt:lpstr>Integral</vt:lpstr>
      <vt:lpstr>Assessment:  Kiwi Kars</vt:lpstr>
      <vt:lpstr>Create Project Management Tools</vt:lpstr>
      <vt:lpstr>Step 1 : Define your relevant implications</vt:lpstr>
      <vt:lpstr>Step 1 : Define your audience</vt:lpstr>
      <vt:lpstr>Research</vt:lpstr>
      <vt:lpstr>Specifications</vt:lpstr>
      <vt:lpstr>Define the key steps of this project</vt:lpstr>
      <vt:lpstr>PROJECT MANAGEMENT TOOL: TRELLO</vt:lpstr>
      <vt:lpstr>PROJECT MANAGEMENT TOOL: TRELLO</vt:lpstr>
      <vt:lpstr>PROJECT MANAGEMENT TOOL: TRELLO</vt:lpstr>
      <vt:lpstr>PowerPoint Presentation</vt:lpstr>
      <vt:lpstr>Step 2:Ideate (high fidelity wireframe)</vt:lpstr>
      <vt:lpstr>Wireframe feedback</vt:lpstr>
      <vt:lpstr>Font/colour combinations</vt:lpstr>
      <vt:lpstr>Feedback on fonts/colours</vt:lpstr>
      <vt:lpstr>Chosen fonts and colours</vt:lpstr>
      <vt:lpstr>Site set up</vt:lpstr>
      <vt:lpstr>Set up the GUI</vt:lpstr>
      <vt:lpstr>feedback</vt:lpstr>
      <vt:lpstr>Firebase</vt:lpstr>
      <vt:lpstr>progress</vt:lpstr>
      <vt:lpstr>progress</vt:lpstr>
      <vt:lpstr>progress</vt:lpstr>
      <vt:lpstr>PowerPoint Presentation</vt:lpstr>
      <vt:lpstr>Trialing inputs</vt:lpstr>
      <vt:lpstr>PowerPoint Presentation</vt:lpstr>
      <vt:lpstr>Trialing inputs</vt:lpstr>
      <vt:lpstr>Aesthetics / functionality feedback</vt:lpstr>
      <vt:lpstr>FEEBACK ON THE ASETHETHICS</vt:lpstr>
      <vt:lpstr>FEEBACK ON THE USABILILTY</vt:lpstr>
      <vt:lpstr>Trialing layouts</vt:lpstr>
      <vt:lpstr>Trialing outputs / error messages</vt:lpstr>
      <vt:lpstr>Trialing outputs / error messages</vt:lpstr>
      <vt:lpstr>Improving the functionality</vt:lpstr>
      <vt:lpstr>Trialing outputs / error messages</vt:lpstr>
      <vt:lpstr>Debugging : works on expected data</vt:lpstr>
      <vt:lpstr>Debugging : works on expected data</vt:lpstr>
      <vt:lpstr>Debugging : works on expected data</vt:lpstr>
      <vt:lpstr>Debugging : works on expected data</vt:lpstr>
      <vt:lpstr>Debugging : works on expected data</vt:lpstr>
      <vt:lpstr>Debugging : works on boundary data</vt:lpstr>
      <vt:lpstr>Debugging : works on boundary data</vt:lpstr>
      <vt:lpstr>Debugging : works on invalid data</vt:lpstr>
      <vt:lpstr>FEEDBACK ON GUI</vt:lpstr>
      <vt:lpstr>REFINEMENTS</vt:lpstr>
      <vt:lpstr>REFINEMENTS</vt:lpstr>
      <vt:lpstr>REFINEMENTS</vt:lpstr>
      <vt:lpstr>Evidence of Code Validation (html)</vt:lpstr>
      <vt:lpstr>Evidence of Code Validation (css)</vt:lpstr>
      <vt:lpstr>Evidence of Code Validation (JS)</vt:lpstr>
      <vt:lpstr>Evidence of code comments (HTML/CSS/JS)</vt:lpstr>
      <vt:lpstr>Persistent Storage (Firebase database) SETUP</vt:lpstr>
      <vt:lpstr>Persistent Storage (Firebase database)</vt:lpstr>
      <vt:lpstr>Persistent Storage (Firebase database)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Assessment:  Kiwi Kars</dc:title>
  <dc:creator>Russell Nicholson</dc:creator>
  <cp:lastModifiedBy>Russell</cp:lastModifiedBy>
  <cp:revision>6</cp:revision>
  <dcterms:created xsi:type="dcterms:W3CDTF">2020-06-29T23:49:24Z</dcterms:created>
  <dcterms:modified xsi:type="dcterms:W3CDTF">2020-07-18T06:37:08Z</dcterms:modified>
</cp:coreProperties>
</file>